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constituent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les graphiques et les cartes appartenant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de manière collaborative.</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allez apprendre à créer et à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donnera les moyens d'exploiter les données agrégées à l'aide des outils d'analyse de données du DHIS2. Nous espérons que vous le trouverez intéressant.</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quantité importante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une bonne utilisation de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Agréger</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